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4601-C15D-2B7C-95FB-3B313F649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1F665-F645-9C29-D822-E2D84672F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98670-0080-47BD-B3D5-9364B60B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5A90E-4AEA-CCEA-ED52-5F0490B54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DCFA0-3F20-AB63-35D0-F2038412B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016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16FBC-9B0E-0D96-CF88-80B9E4A2D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5B759-09C4-9019-F1CC-E56CCCA45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15A40-392D-6C11-6298-5838608F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E1FDB-39EC-548C-BA83-2DA0925E2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352EC-278E-F3B6-A260-C6CF1B631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09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A242B-0085-CD77-AC9F-41D519691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6B0E2-9AB5-BC7E-3A6F-A7ABB71B3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C32F3-3EB1-C544-893B-89E4950E7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33023-20F0-E8C4-AFA9-71049E3D2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38B01-55B1-AD20-7BB5-B476F8A12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69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11321-1A2F-C57C-8547-438EFDF63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BE735-31D9-44DF-0D5E-C661986DE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48FC6-1CBD-79E6-9679-DAD66EE06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249DE-8C3A-AC7C-B504-DF040F36A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8AF12-2B30-8EEC-281D-151B62CD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804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6ABA1-9BB3-19CE-DEE2-23D01D36C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DDCC2-6623-D7F7-56B3-6DDFEEC84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003FE-06F1-9315-5A8D-89C56303D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0EA61-2DC1-F76A-9BCB-D1374887D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9F7FF-1CE5-78C0-2C2D-20E038CF9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4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DF6F5-66E5-C5F2-391F-33AFDD870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3D851-4422-9F1E-5991-897277355E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B0B436-3334-C5CC-9232-3D8C68846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C7A54-E70A-A4A7-EC58-663D99BD9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8195AF-701F-6E7C-807B-63C4808C0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58EA8-55B7-74D8-3C86-C2A6E855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81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B81A1-0A4B-256F-6CC7-88FB9600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E3CD0-C07A-1BC2-CAEF-1DC564380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CE868-5CDE-2BB1-DCF3-34705F3B6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20E52D-45D9-D6C7-2462-A37A7CF55B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8661A8-31D5-EA03-7212-3372F3BD2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A401AD-5C2C-E53B-D17C-6D9470E5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ED7051-8984-0864-2602-68DA6D71E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390890-FE55-817B-AD08-B8ADAC0C3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1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4B789-B476-E7CE-7B96-3A2AC256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903D9E-1F57-B254-B618-8BCD96C9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6BB2B6-92A7-879B-071A-E9F96D366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E89623-FAD7-C4D5-DCEA-C8E864A81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11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48830-534F-5556-434B-A12A533F8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F85795-1269-0654-AD25-706756D0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5D9FD8-0370-3E05-7897-63B73449C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18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1F545-54F2-9CED-58ED-52032E397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F6778-8527-E17A-96A9-3EE30DA88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11E0DC-41F0-D82B-4809-BFBE8BF9F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ECDA91-BDB2-9098-D191-AC5808ACE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0CB87-4611-8192-4D56-80C0C93DA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DFD86-538E-E9EC-6E7B-84E1EFF1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D1C5-5B2D-92AA-12C8-8BE66072C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67DD12-C9D0-9CF6-C5AF-5CC944DCF4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88587-494B-240F-A04A-3130D3AC3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0178F-BD65-5B45-FB69-AEA7EB1CC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D674C-43DB-BEF3-8BFA-BB01CDDF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14E43-BC5F-DBC5-4C9C-9ACEBD628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93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751CEF-9F8A-B213-0E27-D0BFA8262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E3AC1-9451-6D72-F989-CEB1FF035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A845A-411D-D8FB-2DF3-DFC1BF5325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D033B9-4FCC-4DA1-89B8-E9940910C9FD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897D0-9D49-8BDB-DBAE-A658885ED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FA968-9AE1-BF95-7B8F-319B52140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E2E93C-1455-4C17-BCCA-B96D7F8D5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2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CC3BFE3-EAF2-D412-8C40-CD0AB9B40E88}"/>
              </a:ext>
            </a:extLst>
          </p:cNvPr>
          <p:cNvSpPr/>
          <p:nvPr/>
        </p:nvSpPr>
        <p:spPr>
          <a:xfrm>
            <a:off x="5044818" y="117508"/>
            <a:ext cx="1456961" cy="6920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Interim Chief Executive / Accounting Officer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AD8365-5D05-3E14-5067-D34DF02C6C25}"/>
              </a:ext>
            </a:extLst>
          </p:cNvPr>
          <p:cNvSpPr/>
          <p:nvPr/>
        </p:nvSpPr>
        <p:spPr>
          <a:xfrm>
            <a:off x="161525" y="1090538"/>
            <a:ext cx="1184904" cy="4295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Finance Director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DB4950-D565-0FA5-A1CF-30ACA92AE493}"/>
              </a:ext>
            </a:extLst>
          </p:cNvPr>
          <p:cNvSpPr/>
          <p:nvPr/>
        </p:nvSpPr>
        <p:spPr>
          <a:xfrm>
            <a:off x="10655265" y="1090539"/>
            <a:ext cx="1344922" cy="684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Director of Operations &amp; Development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AC8D52-3BF2-AEDC-AEB0-E52166FA5918}"/>
              </a:ext>
            </a:extLst>
          </p:cNvPr>
          <p:cNvCxnSpPr>
            <a:cxnSpLocks/>
          </p:cNvCxnSpPr>
          <p:nvPr/>
        </p:nvCxnSpPr>
        <p:spPr>
          <a:xfrm>
            <a:off x="755745" y="940010"/>
            <a:ext cx="1057198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9806233-A680-D35B-068F-CE32F4CD2D4E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753977" y="940010"/>
            <a:ext cx="1767" cy="15052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83A0D4-61B0-59A9-5815-373A74922252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11327726" y="940010"/>
            <a:ext cx="0" cy="1505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0F0E2612-0475-49AA-1B92-338EE827AC5B}"/>
              </a:ext>
            </a:extLst>
          </p:cNvPr>
          <p:cNvSpPr/>
          <p:nvPr/>
        </p:nvSpPr>
        <p:spPr>
          <a:xfrm>
            <a:off x="2223939" y="1667229"/>
            <a:ext cx="1356961" cy="380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Head of HR &amp; Training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5A0DDD0-827D-4C2E-2E7F-04304C928425}"/>
              </a:ext>
            </a:extLst>
          </p:cNvPr>
          <p:cNvSpPr/>
          <p:nvPr/>
        </p:nvSpPr>
        <p:spPr>
          <a:xfrm>
            <a:off x="4518282" y="1642505"/>
            <a:ext cx="1214834" cy="6103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Registrar  &amp; Chief Clerk of the Tribunal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E54F18-4CD7-EC89-4C5B-21A8F28B901C}"/>
              </a:ext>
            </a:extLst>
          </p:cNvPr>
          <p:cNvSpPr/>
          <p:nvPr/>
        </p:nvSpPr>
        <p:spPr>
          <a:xfrm>
            <a:off x="6047032" y="2307546"/>
            <a:ext cx="1121672" cy="398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Planning Manager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8E7D2-2053-3092-C7D7-6BA01AFA48B5}"/>
              </a:ext>
            </a:extLst>
          </p:cNvPr>
          <p:cNvSpPr/>
          <p:nvPr/>
        </p:nvSpPr>
        <p:spPr>
          <a:xfrm>
            <a:off x="7679455" y="2333416"/>
            <a:ext cx="1060544" cy="5237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Performance Manager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113FD72-BCA8-D123-733F-27BA21E51C68}"/>
              </a:ext>
            </a:extLst>
          </p:cNvPr>
          <p:cNvSpPr/>
          <p:nvPr/>
        </p:nvSpPr>
        <p:spPr>
          <a:xfrm>
            <a:off x="6886164" y="276352"/>
            <a:ext cx="1195341" cy="418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Executive PA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0551A80-5AF2-5BA7-7876-46EAD9971FCA}"/>
              </a:ext>
            </a:extLst>
          </p:cNvPr>
          <p:cNvSpPr/>
          <p:nvPr/>
        </p:nvSpPr>
        <p:spPr>
          <a:xfrm>
            <a:off x="8462949" y="237516"/>
            <a:ext cx="1456961" cy="4859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Corporate Services Assistant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DCDE36-F41E-CF1F-4785-479185097166}"/>
              </a:ext>
            </a:extLst>
          </p:cNvPr>
          <p:cNvSpPr/>
          <p:nvPr/>
        </p:nvSpPr>
        <p:spPr>
          <a:xfrm>
            <a:off x="135435" y="2712642"/>
            <a:ext cx="1240618" cy="42953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Finance Manager</a:t>
            </a:r>
            <a:r>
              <a:rPr lang="en-GB" sz="1100" b="1" dirty="0"/>
              <a:t>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1AC0118-06B3-3149-6D68-196F06915739}"/>
              </a:ext>
            </a:extLst>
          </p:cNvPr>
          <p:cNvSpPr/>
          <p:nvPr/>
        </p:nvSpPr>
        <p:spPr>
          <a:xfrm>
            <a:off x="1596731" y="2712642"/>
            <a:ext cx="1240619" cy="4392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Training Manager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71F6502-D3BB-7983-AE16-433B951F1859}"/>
              </a:ext>
            </a:extLst>
          </p:cNvPr>
          <p:cNvSpPr/>
          <p:nvPr/>
        </p:nvSpPr>
        <p:spPr>
          <a:xfrm>
            <a:off x="3054638" y="2712642"/>
            <a:ext cx="1240619" cy="4392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Principal HR Adviser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67F4B98-24CB-037A-5BF3-F7B8BA65E09E}"/>
              </a:ext>
            </a:extLst>
          </p:cNvPr>
          <p:cNvSpPr/>
          <p:nvPr/>
        </p:nvSpPr>
        <p:spPr>
          <a:xfrm>
            <a:off x="4579380" y="2705666"/>
            <a:ext cx="1153735" cy="4365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Deputy Registrar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50233DF-D619-75B8-697C-F006B25BDFB7}"/>
              </a:ext>
            </a:extLst>
          </p:cNvPr>
          <p:cNvSpPr/>
          <p:nvPr/>
        </p:nvSpPr>
        <p:spPr>
          <a:xfrm>
            <a:off x="10763794" y="2698998"/>
            <a:ext cx="1344923" cy="52585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Business Development Analyst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E88B08E-9A66-FBC9-7709-CB3B53C6E0B5}"/>
              </a:ext>
            </a:extLst>
          </p:cNvPr>
          <p:cNvSpPr/>
          <p:nvPr/>
        </p:nvSpPr>
        <p:spPr>
          <a:xfrm>
            <a:off x="135435" y="4007635"/>
            <a:ext cx="1240618" cy="380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Finance Officer (x2)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35C7AF8-94F1-1AC8-1867-5C7A1C57210A}"/>
              </a:ext>
            </a:extLst>
          </p:cNvPr>
          <p:cNvSpPr/>
          <p:nvPr/>
        </p:nvSpPr>
        <p:spPr>
          <a:xfrm>
            <a:off x="3071763" y="4901717"/>
            <a:ext cx="1163098" cy="4392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HR &amp; Training Assistant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1058DFC-2266-E45C-2B11-6868FCE9867E}"/>
              </a:ext>
            </a:extLst>
          </p:cNvPr>
          <p:cNvSpPr/>
          <p:nvPr/>
        </p:nvSpPr>
        <p:spPr>
          <a:xfrm>
            <a:off x="2356961" y="3995745"/>
            <a:ext cx="1178066" cy="380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HR &amp; Training Adviser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8A130BD-1166-9B70-796F-0A85944D3C3F}"/>
              </a:ext>
            </a:extLst>
          </p:cNvPr>
          <p:cNvSpPr/>
          <p:nvPr/>
        </p:nvSpPr>
        <p:spPr>
          <a:xfrm>
            <a:off x="10785630" y="4515792"/>
            <a:ext cx="1344920" cy="5258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Business Development Officer (x2)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D8935AC-BA45-0DA2-E61E-D90D9A1D9C4C}"/>
              </a:ext>
            </a:extLst>
          </p:cNvPr>
          <p:cNvSpPr/>
          <p:nvPr/>
        </p:nvSpPr>
        <p:spPr>
          <a:xfrm>
            <a:off x="7610792" y="3142238"/>
            <a:ext cx="1240618" cy="5258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Technical &amp; Performance Leads (x3)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AF8D806-E8F7-3952-891F-56780E93B3AF}"/>
              </a:ext>
            </a:extLst>
          </p:cNvPr>
          <p:cNvSpPr/>
          <p:nvPr/>
        </p:nvSpPr>
        <p:spPr>
          <a:xfrm>
            <a:off x="121701" y="6308790"/>
            <a:ext cx="1333720" cy="4749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Executive Management Team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297C19B-872A-7ECB-1060-A2AA7320AFC0}"/>
              </a:ext>
            </a:extLst>
          </p:cNvPr>
          <p:cNvSpPr/>
          <p:nvPr/>
        </p:nvSpPr>
        <p:spPr>
          <a:xfrm>
            <a:off x="1596731" y="6402754"/>
            <a:ext cx="1333721" cy="3809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Senior Management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C0C990-6AA3-7FB7-4FC9-BB83D626E1FE}"/>
              </a:ext>
            </a:extLst>
          </p:cNvPr>
          <p:cNvSpPr/>
          <p:nvPr/>
        </p:nvSpPr>
        <p:spPr>
          <a:xfrm>
            <a:off x="3071763" y="6401373"/>
            <a:ext cx="1333720" cy="3809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Middle Management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BD0A009-12ED-3CCC-F5BA-8D05C1AC88CB}"/>
              </a:ext>
            </a:extLst>
          </p:cNvPr>
          <p:cNvSpPr/>
          <p:nvPr/>
        </p:nvSpPr>
        <p:spPr>
          <a:xfrm>
            <a:off x="9147108" y="3148746"/>
            <a:ext cx="1060544" cy="5128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IT Digital &amp; Security Lead  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292CBF5-4C13-751A-0FF6-95D3D0356D8A}"/>
              </a:ext>
            </a:extLst>
          </p:cNvPr>
          <p:cNvSpPr/>
          <p:nvPr/>
        </p:nvSpPr>
        <p:spPr>
          <a:xfrm>
            <a:off x="9147108" y="4503175"/>
            <a:ext cx="1060544" cy="51283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IT Business Engagement Lead</a:t>
            </a:r>
            <a:r>
              <a:rPr lang="en-GB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8745D80-ECDE-ED7C-A1C4-B65C109DF181}"/>
              </a:ext>
            </a:extLst>
          </p:cNvPr>
          <p:cNvSpPr/>
          <p:nvPr/>
        </p:nvSpPr>
        <p:spPr>
          <a:xfrm>
            <a:off x="7618424" y="4038524"/>
            <a:ext cx="1182605" cy="5018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*Tribunal Clerks (x27)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34312A0-2ECD-0C77-D235-F0D0308CE387}"/>
              </a:ext>
            </a:extLst>
          </p:cNvPr>
          <p:cNvSpPr/>
          <p:nvPr/>
        </p:nvSpPr>
        <p:spPr>
          <a:xfrm>
            <a:off x="5333001" y="3345639"/>
            <a:ext cx="1121671" cy="6501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VTE Membership &amp; Engagement Lead 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D8F4E49-4908-7A3E-BED9-E6758D30CF5A}"/>
              </a:ext>
            </a:extLst>
          </p:cNvPr>
          <p:cNvCxnSpPr>
            <a:cxnSpLocks/>
          </p:cNvCxnSpPr>
          <p:nvPr/>
        </p:nvCxnSpPr>
        <p:spPr>
          <a:xfrm flipV="1">
            <a:off x="2909239" y="946382"/>
            <a:ext cx="0" cy="72084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43423DC-7907-8CBC-FAD8-54670781E4DD}"/>
              </a:ext>
            </a:extLst>
          </p:cNvPr>
          <p:cNvCxnSpPr>
            <a:cxnSpLocks/>
          </p:cNvCxnSpPr>
          <p:nvPr/>
        </p:nvCxnSpPr>
        <p:spPr>
          <a:xfrm>
            <a:off x="6494680" y="506863"/>
            <a:ext cx="38438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2F2AF20-69E8-3CC1-1C92-DCA0D6552968}"/>
              </a:ext>
            </a:extLst>
          </p:cNvPr>
          <p:cNvCxnSpPr>
            <a:cxnSpLocks/>
          </p:cNvCxnSpPr>
          <p:nvPr/>
        </p:nvCxnSpPr>
        <p:spPr>
          <a:xfrm>
            <a:off x="8078564" y="482703"/>
            <a:ext cx="38438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9499C73-E736-88AB-C392-B12CDCAE43EA}"/>
              </a:ext>
            </a:extLst>
          </p:cNvPr>
          <p:cNvCxnSpPr/>
          <p:nvPr/>
        </p:nvCxnSpPr>
        <p:spPr>
          <a:xfrm flipV="1">
            <a:off x="5172279" y="933639"/>
            <a:ext cx="11619" cy="70249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56A6C46-C703-252A-556F-8161A2CAB487}"/>
              </a:ext>
            </a:extLst>
          </p:cNvPr>
          <p:cNvCxnSpPr>
            <a:cxnSpLocks/>
          </p:cNvCxnSpPr>
          <p:nvPr/>
        </p:nvCxnSpPr>
        <p:spPr>
          <a:xfrm flipV="1">
            <a:off x="5126853" y="2259192"/>
            <a:ext cx="0" cy="45345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C45F906-6A1C-E824-7337-1AE449B935C3}"/>
              </a:ext>
            </a:extLst>
          </p:cNvPr>
          <p:cNvCxnSpPr>
            <a:cxnSpLocks/>
          </p:cNvCxnSpPr>
          <p:nvPr/>
        </p:nvCxnSpPr>
        <p:spPr>
          <a:xfrm>
            <a:off x="6639675" y="2041086"/>
            <a:ext cx="481841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085C755-834F-EEB4-1504-79F1D21D1F58}"/>
              </a:ext>
            </a:extLst>
          </p:cNvPr>
          <p:cNvCxnSpPr>
            <a:cxnSpLocks/>
          </p:cNvCxnSpPr>
          <p:nvPr/>
        </p:nvCxnSpPr>
        <p:spPr>
          <a:xfrm flipH="1">
            <a:off x="5699760" y="809520"/>
            <a:ext cx="1291" cy="1353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B047EA24-8075-DEF2-98BB-B3E4AB2956EF}"/>
              </a:ext>
            </a:extLst>
          </p:cNvPr>
          <p:cNvCxnSpPr>
            <a:cxnSpLocks/>
          </p:cNvCxnSpPr>
          <p:nvPr/>
        </p:nvCxnSpPr>
        <p:spPr>
          <a:xfrm flipV="1">
            <a:off x="11390864" y="3223638"/>
            <a:ext cx="0" cy="129337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7AAC146A-6315-9BAD-4D6A-689A0F9BD351}"/>
              </a:ext>
            </a:extLst>
          </p:cNvPr>
          <p:cNvCxnSpPr>
            <a:cxnSpLocks/>
            <a:stCxn id="56" idx="0"/>
          </p:cNvCxnSpPr>
          <p:nvPr/>
        </p:nvCxnSpPr>
        <p:spPr>
          <a:xfrm flipV="1">
            <a:off x="9677380" y="2048225"/>
            <a:ext cx="0" cy="11005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5B615A32-DF76-FB19-F260-25D92A29D2B9}"/>
              </a:ext>
            </a:extLst>
          </p:cNvPr>
          <p:cNvCxnSpPr>
            <a:cxnSpLocks/>
          </p:cNvCxnSpPr>
          <p:nvPr/>
        </p:nvCxnSpPr>
        <p:spPr>
          <a:xfrm flipV="1">
            <a:off x="10515142" y="2048225"/>
            <a:ext cx="0" cy="271136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CC13BB6A-3145-427A-06C7-CC17554E1340}"/>
              </a:ext>
            </a:extLst>
          </p:cNvPr>
          <p:cNvCxnSpPr>
            <a:cxnSpLocks/>
            <a:stCxn id="57" idx="3"/>
          </p:cNvCxnSpPr>
          <p:nvPr/>
        </p:nvCxnSpPr>
        <p:spPr>
          <a:xfrm flipV="1">
            <a:off x="10207652" y="4759591"/>
            <a:ext cx="307490" cy="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E0BABF0-BBF9-FBB4-433A-2A0624489C98}"/>
              </a:ext>
            </a:extLst>
          </p:cNvPr>
          <p:cNvCxnSpPr>
            <a:cxnSpLocks/>
          </p:cNvCxnSpPr>
          <p:nvPr/>
        </p:nvCxnSpPr>
        <p:spPr>
          <a:xfrm flipV="1">
            <a:off x="6639675" y="2041086"/>
            <a:ext cx="0" cy="26417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D73E26B-57FB-9EA6-2D7B-B2A38B97B921}"/>
              </a:ext>
            </a:extLst>
          </p:cNvPr>
          <p:cNvCxnSpPr>
            <a:cxnSpLocks/>
          </p:cNvCxnSpPr>
          <p:nvPr/>
        </p:nvCxnSpPr>
        <p:spPr>
          <a:xfrm flipV="1">
            <a:off x="8218162" y="2048616"/>
            <a:ext cx="0" cy="2877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02CBB3D7-5AC3-71C4-1CF2-53F0F298C0E7}"/>
              </a:ext>
            </a:extLst>
          </p:cNvPr>
          <p:cNvCxnSpPr>
            <a:cxnSpLocks/>
          </p:cNvCxnSpPr>
          <p:nvPr/>
        </p:nvCxnSpPr>
        <p:spPr>
          <a:xfrm flipV="1">
            <a:off x="5888026" y="940010"/>
            <a:ext cx="5810" cy="241748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F43BC71B-B4A9-C7D4-6F1B-553CC42FAB70}"/>
              </a:ext>
            </a:extLst>
          </p:cNvPr>
          <p:cNvCxnSpPr>
            <a:cxnSpLocks/>
          </p:cNvCxnSpPr>
          <p:nvPr/>
        </p:nvCxnSpPr>
        <p:spPr>
          <a:xfrm flipV="1">
            <a:off x="6639675" y="2705666"/>
            <a:ext cx="0" cy="193005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4F17A3DC-BCB8-CF90-4289-7025F2AFC9D1}"/>
              </a:ext>
            </a:extLst>
          </p:cNvPr>
          <p:cNvCxnSpPr>
            <a:cxnSpLocks/>
          </p:cNvCxnSpPr>
          <p:nvPr/>
        </p:nvCxnSpPr>
        <p:spPr>
          <a:xfrm flipV="1">
            <a:off x="8209727" y="2860993"/>
            <a:ext cx="0" cy="2877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A1B5AE14-2411-18DF-2630-32C517D81B64}"/>
              </a:ext>
            </a:extLst>
          </p:cNvPr>
          <p:cNvCxnSpPr>
            <a:cxnSpLocks/>
            <a:endCxn id="52" idx="2"/>
          </p:cNvCxnSpPr>
          <p:nvPr/>
        </p:nvCxnSpPr>
        <p:spPr>
          <a:xfrm flipV="1">
            <a:off x="8231101" y="3668094"/>
            <a:ext cx="0" cy="36204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15FBE7A7-5B9A-2B2D-5984-0D46741AEB2B}"/>
              </a:ext>
            </a:extLst>
          </p:cNvPr>
          <p:cNvCxnSpPr>
            <a:cxnSpLocks/>
          </p:cNvCxnSpPr>
          <p:nvPr/>
        </p:nvCxnSpPr>
        <p:spPr>
          <a:xfrm>
            <a:off x="2217040" y="2376864"/>
            <a:ext cx="146514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F80AB9A6-4620-AE5D-6759-5128C48D8992}"/>
              </a:ext>
            </a:extLst>
          </p:cNvPr>
          <p:cNvCxnSpPr>
            <a:cxnSpLocks/>
            <a:stCxn id="39" idx="0"/>
          </p:cNvCxnSpPr>
          <p:nvPr/>
        </p:nvCxnSpPr>
        <p:spPr>
          <a:xfrm flipV="1">
            <a:off x="2217041" y="2376864"/>
            <a:ext cx="0" cy="3357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A64B3D4E-EA2A-BEC3-158C-58F4190FCFB6}"/>
              </a:ext>
            </a:extLst>
          </p:cNvPr>
          <p:cNvCxnSpPr>
            <a:cxnSpLocks/>
          </p:cNvCxnSpPr>
          <p:nvPr/>
        </p:nvCxnSpPr>
        <p:spPr>
          <a:xfrm flipH="1" flipV="1">
            <a:off x="3674947" y="2376864"/>
            <a:ext cx="7241" cy="32880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071D47A1-358F-B8A0-7379-8DDDD84B5959}"/>
              </a:ext>
            </a:extLst>
          </p:cNvPr>
          <p:cNvCxnSpPr>
            <a:cxnSpLocks/>
          </p:cNvCxnSpPr>
          <p:nvPr/>
        </p:nvCxnSpPr>
        <p:spPr>
          <a:xfrm flipV="1">
            <a:off x="2217040" y="3158558"/>
            <a:ext cx="0" cy="17431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F5C2C269-E664-3E70-A24E-DB1C880B9B0A}"/>
              </a:ext>
            </a:extLst>
          </p:cNvPr>
          <p:cNvCxnSpPr>
            <a:cxnSpLocks/>
          </p:cNvCxnSpPr>
          <p:nvPr/>
        </p:nvCxnSpPr>
        <p:spPr>
          <a:xfrm flipV="1">
            <a:off x="3674947" y="3166945"/>
            <a:ext cx="0" cy="17431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152EC14D-7B35-39FE-69A8-1F08682D3476}"/>
              </a:ext>
            </a:extLst>
          </p:cNvPr>
          <p:cNvCxnSpPr>
            <a:cxnSpLocks/>
          </p:cNvCxnSpPr>
          <p:nvPr/>
        </p:nvCxnSpPr>
        <p:spPr>
          <a:xfrm flipV="1">
            <a:off x="2930452" y="2041086"/>
            <a:ext cx="0" cy="3357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BD3B8553-877E-61E4-9CA5-10D3D8376BDF}"/>
              </a:ext>
            </a:extLst>
          </p:cNvPr>
          <p:cNvCxnSpPr>
            <a:cxnSpLocks/>
          </p:cNvCxnSpPr>
          <p:nvPr/>
        </p:nvCxnSpPr>
        <p:spPr>
          <a:xfrm flipV="1">
            <a:off x="789784" y="1490903"/>
            <a:ext cx="0" cy="123032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C4B2839E-1F4D-DAAC-82A1-AECACA553051}"/>
              </a:ext>
            </a:extLst>
          </p:cNvPr>
          <p:cNvCxnSpPr>
            <a:cxnSpLocks/>
            <a:stCxn id="43" idx="0"/>
            <a:endCxn id="38" idx="2"/>
          </p:cNvCxnSpPr>
          <p:nvPr/>
        </p:nvCxnSpPr>
        <p:spPr>
          <a:xfrm flipV="1">
            <a:off x="755744" y="3142179"/>
            <a:ext cx="0" cy="8654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" name="TextBox 173">
            <a:extLst>
              <a:ext uri="{FF2B5EF4-FFF2-40B4-BE49-F238E27FC236}">
                <a16:creationId xmlns:a16="http://schemas.microsoft.com/office/drawing/2014/main" id="{8905C211-8226-4148-1B23-0B00306B5A37}"/>
              </a:ext>
            </a:extLst>
          </p:cNvPr>
          <p:cNvSpPr txBox="1"/>
          <p:nvPr/>
        </p:nvSpPr>
        <p:spPr>
          <a:xfrm>
            <a:off x="11006934" y="6538210"/>
            <a:ext cx="15647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March 2026</a:t>
            </a:r>
          </a:p>
        </p:txBody>
      </p:sp>
      <p:graphicFrame>
        <p:nvGraphicFramePr>
          <p:cNvPr id="175" name="Object 174">
            <a:extLst>
              <a:ext uri="{FF2B5EF4-FFF2-40B4-BE49-F238E27FC236}">
                <a16:creationId xmlns:a16="http://schemas.microsoft.com/office/drawing/2014/main" id="{D13C8FB0-FBFA-5AA3-44C8-B9807783BA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058" y="43564"/>
          <a:ext cx="1057662" cy="678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1810440" imgH="1160640" progId="Word.Picture.8">
                  <p:embed/>
                </p:oleObj>
              </mc:Choice>
              <mc:Fallback>
                <p:oleObj name="Picture" r:id="rId2" imgW="1810440" imgH="1160640" progId="Word.Picture.8">
                  <p:embed/>
                  <p:pic>
                    <p:nvPicPr>
                      <p:cNvPr id="175" name="Object 174">
                        <a:extLst>
                          <a:ext uri="{FF2B5EF4-FFF2-40B4-BE49-F238E27FC236}">
                            <a16:creationId xmlns:a16="http://schemas.microsoft.com/office/drawing/2014/main" id="{D13C8FB0-FBFA-5AA3-44C8-B9807783BA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58" y="43564"/>
                        <a:ext cx="1057662" cy="6782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0BDF45B-CEAE-F30C-BB7E-9ED9EEDBE121}"/>
              </a:ext>
            </a:extLst>
          </p:cNvPr>
          <p:cNvCxnSpPr>
            <a:cxnSpLocks/>
            <a:stCxn id="19" idx="0"/>
            <a:endCxn id="43" idx="2"/>
          </p:cNvCxnSpPr>
          <p:nvPr/>
        </p:nvCxnSpPr>
        <p:spPr>
          <a:xfrm flipV="1">
            <a:off x="753977" y="4388631"/>
            <a:ext cx="1767" cy="51973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27A4458-22F3-0A32-0138-45E83E340985}"/>
              </a:ext>
            </a:extLst>
          </p:cNvPr>
          <p:cNvCxnSpPr>
            <a:cxnSpLocks/>
          </p:cNvCxnSpPr>
          <p:nvPr/>
        </p:nvCxnSpPr>
        <p:spPr>
          <a:xfrm flipH="1" flipV="1">
            <a:off x="2927583" y="2357504"/>
            <a:ext cx="781" cy="161888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B78B606-0354-A1FC-F91E-0C49CE4261F2}"/>
              </a:ext>
            </a:extLst>
          </p:cNvPr>
          <p:cNvCxnSpPr>
            <a:cxnSpLocks/>
            <a:stCxn id="42" idx="0"/>
          </p:cNvCxnSpPr>
          <p:nvPr/>
        </p:nvCxnSpPr>
        <p:spPr>
          <a:xfrm flipH="1" flipV="1">
            <a:off x="11436254" y="1780977"/>
            <a:ext cx="2" cy="9180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06254D4-A346-33FA-503C-BEA755E39921}"/>
              </a:ext>
            </a:extLst>
          </p:cNvPr>
          <p:cNvSpPr txBox="1"/>
          <p:nvPr/>
        </p:nvSpPr>
        <p:spPr>
          <a:xfrm>
            <a:off x="4418968" y="6546270"/>
            <a:ext cx="10807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* Vacancies x2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1BCC8A4-073D-2452-FFFB-A135FB4998F8}"/>
              </a:ext>
            </a:extLst>
          </p:cNvPr>
          <p:cNvSpPr/>
          <p:nvPr/>
        </p:nvSpPr>
        <p:spPr>
          <a:xfrm>
            <a:off x="1674252" y="4908367"/>
            <a:ext cx="1163098" cy="4392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HR &amp; Training Administrator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1D5F8BC-D37E-ECB6-D7DB-42B6BA487EEB}"/>
              </a:ext>
            </a:extLst>
          </p:cNvPr>
          <p:cNvSpPr/>
          <p:nvPr/>
        </p:nvSpPr>
        <p:spPr>
          <a:xfrm>
            <a:off x="172428" y="4908367"/>
            <a:ext cx="1163098" cy="4392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Assistant Finance Officer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0C14B5-660A-BF43-3983-59376897E259}"/>
              </a:ext>
            </a:extLst>
          </p:cNvPr>
          <p:cNvSpPr/>
          <p:nvPr/>
        </p:nvSpPr>
        <p:spPr>
          <a:xfrm>
            <a:off x="6076660" y="4661136"/>
            <a:ext cx="1163098" cy="4392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Office Manager (x2)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5303668-580C-3CE6-9C5B-C3E3FD20C981}"/>
              </a:ext>
            </a:extLst>
          </p:cNvPr>
          <p:cNvSpPr/>
          <p:nvPr/>
        </p:nvSpPr>
        <p:spPr>
          <a:xfrm>
            <a:off x="6096000" y="5520742"/>
            <a:ext cx="1163098" cy="5120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Tribunal Support Officer (x10)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D3BE650-A8BB-D01E-DC48-924AA03E24B6}"/>
              </a:ext>
            </a:extLst>
          </p:cNvPr>
          <p:cNvCxnSpPr>
            <a:cxnSpLocks/>
          </p:cNvCxnSpPr>
          <p:nvPr/>
        </p:nvCxnSpPr>
        <p:spPr>
          <a:xfrm flipV="1">
            <a:off x="6639675" y="5070798"/>
            <a:ext cx="0" cy="44994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513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E83D33914F074694D1D1A8870AEF17" ma:contentTypeVersion="19" ma:contentTypeDescription="Create a new document." ma:contentTypeScope="" ma:versionID="0f0c5287ea9f1779fae3f2ed3b9920a4">
  <xsd:schema xmlns:xsd="http://www.w3.org/2001/XMLSchema" xmlns:xs="http://www.w3.org/2001/XMLSchema" xmlns:p="http://schemas.microsoft.com/office/2006/metadata/properties" xmlns:ns1="http://schemas.microsoft.com/sharepoint/v3" xmlns:ns2="de70c15f-3211-4a38-bbfb-d9c6d7f9e3ba" xmlns:ns3="1734f68e-1a79-4581-84d1-897477486bac" xmlns:ns4="83a87e31-bf32-46ab-8e70-9fa18461fa4d" targetNamespace="http://schemas.microsoft.com/office/2006/metadata/properties" ma:root="true" ma:fieldsID="4a9566aead230342a7bb833fd55b89dd" ns1:_="" ns2:_="" ns3:_="" ns4:_="">
    <xsd:import namespace="http://schemas.microsoft.com/sharepoint/v3"/>
    <xsd:import namespace="de70c15f-3211-4a38-bbfb-d9c6d7f9e3ba"/>
    <xsd:import namespace="1734f68e-1a79-4581-84d1-897477486bac"/>
    <xsd:import namespace="83a87e31-bf32-46ab-8e70-9fa18461fa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70c15f-3211-4a38-bbfb-d9c6d7f9e3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56ca3a0-e5c0-40d7-8522-e7aae8be60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34f68e-1a79-4581-84d1-897477486ba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a87e31-bf32-46ab-8e70-9fa18461fa4d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57c3aba8-f5aa-4209-8a58-1fa24ceb6067}" ma:internalName="TaxCatchAll" ma:showField="CatchAllData" ma:web="1734f68e-1a79-4581-84d1-897477486b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e70c15f-3211-4a38-bbfb-d9c6d7f9e3ba">
      <Terms xmlns="http://schemas.microsoft.com/office/infopath/2007/PartnerControls"/>
    </lcf76f155ced4ddcb4097134ff3c332f>
    <TaxCatchAll xmlns="83a87e31-bf32-46ab-8e70-9fa18461fa4d" xsi:nil="true"/>
  </documentManagement>
</p:properties>
</file>

<file path=customXml/itemProps1.xml><?xml version="1.0" encoding="utf-8"?>
<ds:datastoreItem xmlns:ds="http://schemas.openxmlformats.org/officeDocument/2006/customXml" ds:itemID="{447270DE-95A3-4414-98D4-CA7453FE39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E78F7F-E3CE-455A-91DC-A80BA1F28F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e70c15f-3211-4a38-bbfb-d9c6d7f9e3ba"/>
    <ds:schemaRef ds:uri="1734f68e-1a79-4581-84d1-897477486bac"/>
    <ds:schemaRef ds:uri="83a87e31-bf32-46ab-8e70-9fa18461fa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EB961A-E205-4ACF-933E-7D869F087EA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de70c15f-3211-4a38-bbfb-d9c6d7f9e3ba"/>
    <ds:schemaRef ds:uri="83a87e31-bf32-46ab-8e70-9fa18461fa4d"/>
  </ds:schemaRefs>
</ds:datastoreItem>
</file>

<file path=docMetadata/LabelInfo.xml><?xml version="1.0" encoding="utf-8"?>
<clbl:labelList xmlns:clbl="http://schemas.microsoft.com/office/2020/mipLabelMetadata">
  <clbl:label id="{bf346810-9c7d-43de-a872-24a2ef3995a8}" enabled="0" method="" siteId="{bf346810-9c7d-43de-a872-24a2ef3995a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122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Picture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Tony Masella</dc:creator>
  <cp:lastModifiedBy>Christopher Adeyinka</cp:lastModifiedBy>
  <cp:revision>4</cp:revision>
  <dcterms:created xsi:type="dcterms:W3CDTF">2025-08-11T11:29:05Z</dcterms:created>
  <dcterms:modified xsi:type="dcterms:W3CDTF">2026-03-05T08:54:42Z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0x010100F9E83D33914F074694D1D1A8870AEF17</vt:lpwstr>
  </property>
  <property fmtid="{D5CDD505-2E9C-101B-9397-08002B2CF9AE}" pid="3" name="MediaServiceImageTags">
    <vt:lpwstr/>
  </property>
</Properties>
</file>